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A02AA575-9121-FF64-862C-81F1B71C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72236" y="1979648"/>
            <a:ext cx="4392435" cy="1986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67CF3C-1870-2F87-0CE8-F702F67CE32F}"/>
              </a:ext>
            </a:extLst>
          </p:cNvPr>
          <p:cNvSpPr/>
          <p:nvPr/>
        </p:nvSpPr>
        <p:spPr>
          <a:xfrm>
            <a:off x="5471309" y="817049"/>
            <a:ext cx="2458995" cy="43520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8B7B86-7D8B-2259-AEFD-05C5C28E66F3}"/>
              </a:ext>
            </a:extLst>
          </p:cNvPr>
          <p:cNvSpPr txBox="1"/>
          <p:nvPr/>
        </p:nvSpPr>
        <p:spPr>
          <a:xfrm>
            <a:off x="5328467" y="3725583"/>
            <a:ext cx="6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RXD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AF9B2-78AB-5D72-1626-C0725BE45134}"/>
              </a:ext>
            </a:extLst>
          </p:cNvPr>
          <p:cNvSpPr txBox="1"/>
          <p:nvPr/>
        </p:nvSpPr>
        <p:spPr>
          <a:xfrm>
            <a:off x="5349487" y="3911719"/>
            <a:ext cx="6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TXD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6C95FD1-9EC8-2891-72D3-329A37C5E585}"/>
              </a:ext>
            </a:extLst>
          </p:cNvPr>
          <p:cNvSpPr/>
          <p:nvPr/>
        </p:nvSpPr>
        <p:spPr>
          <a:xfrm>
            <a:off x="4212958" y="3799793"/>
            <a:ext cx="1255294" cy="220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9476A-717E-560F-C6D4-BAF188FFA953}"/>
              </a:ext>
            </a:extLst>
          </p:cNvPr>
          <p:cNvSpPr txBox="1"/>
          <p:nvPr/>
        </p:nvSpPr>
        <p:spPr>
          <a:xfrm>
            <a:off x="3279228" y="3724077"/>
            <a:ext cx="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TX(14)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4EDCB-15DC-6437-71D4-C6843F5B1B26}"/>
              </a:ext>
            </a:extLst>
          </p:cNvPr>
          <p:cNvSpPr txBox="1"/>
          <p:nvPr/>
        </p:nvSpPr>
        <p:spPr>
          <a:xfrm>
            <a:off x="3290823" y="3923071"/>
            <a:ext cx="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RX (13)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8D9BB5F-6E23-A1A7-9CF4-6E43672812F9}"/>
              </a:ext>
            </a:extLst>
          </p:cNvPr>
          <p:cNvSpPr/>
          <p:nvPr/>
        </p:nvSpPr>
        <p:spPr>
          <a:xfrm rot="10800000">
            <a:off x="4209800" y="3997280"/>
            <a:ext cx="1255294" cy="2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46167-9FED-9730-1727-B6F70D3F1F2E}"/>
              </a:ext>
            </a:extLst>
          </p:cNvPr>
          <p:cNvSpPr txBox="1"/>
          <p:nvPr/>
        </p:nvSpPr>
        <p:spPr>
          <a:xfrm>
            <a:off x="3163614" y="4714609"/>
            <a:ext cx="100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00"/>
                </a:solidFill>
              </a:rPr>
              <a:t>GND (9)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E7A794AD-C3BF-7045-140B-AA6258414DE8}"/>
              </a:ext>
            </a:extLst>
          </p:cNvPr>
          <p:cNvSpPr/>
          <p:nvPr/>
        </p:nvSpPr>
        <p:spPr>
          <a:xfrm>
            <a:off x="4209799" y="4785194"/>
            <a:ext cx="1255295" cy="2281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07EFB-0928-91AB-D750-F21BF152E11F}"/>
              </a:ext>
            </a:extLst>
          </p:cNvPr>
          <p:cNvSpPr txBox="1"/>
          <p:nvPr/>
        </p:nvSpPr>
        <p:spPr>
          <a:xfrm>
            <a:off x="5401053" y="4702658"/>
            <a:ext cx="6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GND</a:t>
            </a:r>
          </a:p>
        </p:txBody>
      </p:sp>
      <p:pic>
        <p:nvPicPr>
          <p:cNvPr id="1026" name="Picture 2" descr="TTL-232R-RPI FTDI, Future Technology Devices International Ltd | Cable  Assemblies | DigiKey">
            <a:extLst>
              <a:ext uri="{FF2B5EF4-FFF2-40B4-BE49-F238E27FC236}">
                <a16:creationId xmlns:a16="http://schemas.microsoft.com/office/drawing/2014/main" id="{4DFCB4E9-6A1E-9BC1-35C5-23B00B2C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77235" y="2906391"/>
            <a:ext cx="1822143" cy="182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5</cp:revision>
  <dcterms:created xsi:type="dcterms:W3CDTF">2022-12-27T00:01:31Z</dcterms:created>
  <dcterms:modified xsi:type="dcterms:W3CDTF">2023-08-22T17:02:48Z</dcterms:modified>
</cp:coreProperties>
</file>